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3"/>
  </p:notesMasterIdLst>
  <p:sldIdLst>
    <p:sldId id="257" r:id="rId2"/>
    <p:sldId id="274" r:id="rId3"/>
    <p:sldId id="260" r:id="rId4"/>
    <p:sldId id="261" r:id="rId5"/>
    <p:sldId id="262" r:id="rId6"/>
    <p:sldId id="263" r:id="rId7"/>
    <p:sldId id="264" r:id="rId8"/>
    <p:sldId id="265" r:id="rId9"/>
    <p:sldId id="276" r:id="rId10"/>
    <p:sldId id="275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89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2469C-177C-4394-94AC-C98CBDEBFF2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6AC24-5D8F-4276-BD03-603E2D5F44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00034" y="692696"/>
            <a:ext cx="7600358" cy="459369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6000" b="1" i="1" dirty="0" smtClean="0">
                <a:solidFill>
                  <a:srgbClr val="CC3399"/>
                </a:solidFill>
                <a:latin typeface="Rockwell Extra Bold" pitchFamily="18" charset="0"/>
              </a:rPr>
              <a:t/>
            </a:r>
            <a:br>
              <a:rPr lang="ru-RU" sz="6000" b="1" i="1" dirty="0" smtClean="0">
                <a:solidFill>
                  <a:srgbClr val="CC3399"/>
                </a:solidFill>
                <a:latin typeface="Rockwell Extra Bold" pitchFamily="18" charset="0"/>
              </a:rPr>
            </a:br>
            <a:r>
              <a:rPr lang="ru-RU" sz="3600" b="1" i="1" dirty="0" smtClean="0">
                <a:solidFill>
                  <a:srgbClr val="CC3399"/>
                </a:solidFill>
                <a:latin typeface="Rockwell Extra Bold" pitchFamily="18" charset="0"/>
              </a:rPr>
              <a:t/>
            </a:r>
            <a:br>
              <a:rPr lang="ru-RU" sz="3600" b="1" i="1" dirty="0" smtClean="0">
                <a:solidFill>
                  <a:srgbClr val="CC3399"/>
                </a:solidFill>
                <a:latin typeface="Rockwell Extra Bold" pitchFamily="18" charset="0"/>
              </a:rPr>
            </a:br>
            <a:r>
              <a:rPr lang="ru-RU" sz="3600" b="1" i="1" dirty="0" smtClean="0">
                <a:solidFill>
                  <a:srgbClr val="CC3399"/>
                </a:solidFill>
                <a:latin typeface="Rockwell Extra Bold" pitchFamily="18" charset="0"/>
              </a:rPr>
              <a:t/>
            </a:r>
            <a:br>
              <a:rPr lang="ru-RU" sz="3600" b="1" i="1" dirty="0" smtClean="0">
                <a:solidFill>
                  <a:srgbClr val="CC3399"/>
                </a:solidFill>
                <a:latin typeface="Rockwell Extra Bold" pitchFamily="18" charset="0"/>
              </a:rPr>
            </a:b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Татарстан 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 Арча 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муниципаль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 районы 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Габдрахманова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С.З.исемендәге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Яңа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Кенәр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гомуми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белем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бирү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мәктәбенең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Акчарлак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400" b="1" i="1" dirty="0" err="1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исемендәге</a:t>
            </a: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 дружина</a:t>
            </a:r>
            <a:b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i="1" dirty="0" smtClean="0">
              <a:solidFill>
                <a:srgbClr val="CC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4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832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340768"/>
            <a:ext cx="7673280" cy="352839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tt-RU" sz="48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әхлаклы, физик яктан сәләмәт, иҗади эшчәнлеккә сәләтле укучылар  тәрбияләү</a:t>
            </a:r>
            <a:endParaRPr lang="ru-RU" sz="4800" i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60648"/>
            <a:ext cx="7894158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t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tt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ружинаның максаты</a:t>
            </a:r>
            <a:r>
              <a:rPr lang="tt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:</a:t>
            </a:r>
          </a:p>
          <a:p>
            <a:pPr algn="ctr"/>
            <a:endParaRPr lang="tt-RU" sz="5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algn="ctr"/>
            <a:endParaRPr lang="tt-RU" sz="54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  <a:p>
            <a:pPr algn="ctr"/>
            <a:endParaRPr lang="tt-RU" sz="5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algn="ctr"/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Rectangle 16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467600" cy="5688632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Дружинаның бурычлары</a:t>
            </a: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  <a:b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b="1" i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һәр балада</a:t>
            </a:r>
            <a:r>
              <a:rPr lang="ru-RU" sz="31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100" b="1" i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яхшы</a:t>
            </a:r>
            <a:r>
              <a:rPr lang="ru-RU" sz="31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100" b="1" i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булырга</a:t>
            </a:r>
            <a:r>
              <a:rPr lang="ru-RU" sz="31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ru-RU" sz="3100" b="1" i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күп белергә омтылыш</a:t>
            </a:r>
            <a:r>
              <a:rPr lang="ru-RU" sz="31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sz="3100" b="1" i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тудыру</a:t>
            </a:r>
            <a:r>
              <a:rPr lang="ru-RU" sz="31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ru-RU" sz="3100" b="1" i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кыенлыкларны</a:t>
            </a:r>
            <a:r>
              <a:rPr lang="ru-RU" sz="31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100" b="1" i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җиңәргә өйрәтү.Халкыбызның йолаларына</a:t>
            </a:r>
            <a:r>
              <a:rPr lang="ru-RU" sz="31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100" b="1" i="1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һәм гореф-гадәтләренә мәхәббәт тәрбияләү.</a:t>
            </a:r>
            <a:r>
              <a:rPr lang="ru-RU" sz="31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100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cap="none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7467600" cy="424847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t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Варисларның девизы :</a:t>
            </a:r>
            <a:br>
              <a:rPr lang="tt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tt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tt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tt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tt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tt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tt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tt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tt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tt-RU" b="1" i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“Туган ил, мәрхәмәтлек һәм гаделлек өчен!”</a:t>
            </a:r>
            <a:endParaRPr lang="ru-RU" b="1" i="1" cap="none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2492896"/>
            <a:ext cx="7467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smtClean="0">
                <a:solidFill>
                  <a:srgbClr val="FF9900"/>
                </a:solidFill>
                <a:latin typeface="Rage Italic" pitchFamily="66" charset="0"/>
              </a:rPr>
              <a:t>Методы работы дружины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None/>
              <a:defRPr/>
            </a:pPr>
            <a:r>
              <a:rPr lang="tt-RU" sz="4000" b="1" i="1" dirty="0" smtClean="0">
                <a:solidFill>
                  <a:schemeClr val="folHlink"/>
                </a:solidFill>
                <a:latin typeface="Book Antiqua" pitchFamily="18" charset="0"/>
              </a:rPr>
              <a:t>Варислар советы составы:</a:t>
            </a:r>
          </a:p>
          <a:p>
            <a:pPr eaLnBrk="1" hangingPunct="1">
              <a:buNone/>
              <a:defRPr/>
            </a:pP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Ибрагимова Ралина.   </a:t>
            </a: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- дружина советы рәисе</a:t>
            </a:r>
          </a:p>
          <a:p>
            <a:pPr eaLnBrk="1" hangingPunct="1">
              <a:buNone/>
              <a:defRPr/>
            </a:pP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Хайруллина Земфира</a:t>
            </a: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- </a:t>
            </a: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культура секторы</a:t>
            </a:r>
          </a:p>
          <a:p>
            <a:pPr eaLnBrk="1" hangingPunct="1">
              <a:buNone/>
              <a:defRPr/>
            </a:pP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Гайнуллин Данил.-</a:t>
            </a: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тимурчылык секторы</a:t>
            </a:r>
          </a:p>
          <a:p>
            <a:pPr eaLnBrk="1" hangingPunct="1">
              <a:buNone/>
              <a:defRPr/>
            </a:pP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Мунасыпов Адель</a:t>
            </a: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- </a:t>
            </a: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табигать сөючеләр секторы</a:t>
            </a:r>
          </a:p>
          <a:p>
            <a:pPr eaLnBrk="1" hangingPunct="1">
              <a:buNone/>
              <a:defRPr/>
            </a:pP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Хабибуллин Райхан-спорт </a:t>
            </a: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секторы</a:t>
            </a:r>
          </a:p>
          <a:p>
            <a:pPr eaLnBrk="1" hangingPunct="1">
              <a:buNone/>
              <a:defRPr/>
            </a:pP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Гарифзянова Амалия.- </a:t>
            </a: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уку секторы</a:t>
            </a:r>
          </a:p>
          <a:p>
            <a:pPr eaLnBrk="1" hangingPunct="1">
              <a:buNone/>
              <a:defRPr/>
            </a:pP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Сабирова Камиля.-</a:t>
            </a: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хезмәт секторы</a:t>
            </a:r>
          </a:p>
          <a:p>
            <a:pPr eaLnBrk="1" hangingPunct="1">
              <a:buNone/>
              <a:defRPr/>
            </a:pP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Мунасыпова Алия - </a:t>
            </a:r>
            <a:r>
              <a:rPr lang="tt-RU" sz="3200" b="1" i="1" dirty="0" smtClean="0">
                <a:solidFill>
                  <a:schemeClr val="folHlink"/>
                </a:solidFill>
                <a:latin typeface="Book Antiqua" pitchFamily="18" charset="0"/>
              </a:rPr>
              <a:t>редколлегия</a:t>
            </a:r>
          </a:p>
          <a:p>
            <a:pPr eaLnBrk="1" hangingPunct="1">
              <a:buNone/>
              <a:defRPr/>
            </a:pPr>
            <a:endParaRPr lang="tt-RU" sz="3200" b="1" i="1" dirty="0" smtClean="0">
              <a:solidFill>
                <a:schemeClr val="folHlink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66936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tt-RU" sz="3800" dirty="0" smtClean="0"/>
              <a:t> </a:t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800" dirty="0" smtClean="0"/>
              <a:t/>
            </a:r>
            <a:br>
              <a:rPr lang="tt-RU" sz="3800" dirty="0" smtClean="0"/>
            </a:br>
            <a:r>
              <a:rPr lang="tt-RU" sz="31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31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tt-RU" sz="31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31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tt-RU" sz="48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tt-RU" sz="48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tt-RU" sz="48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tt-RU" sz="48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tt-RU" sz="48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br>
              <a:rPr lang="tt-RU" sz="48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tt-RU" sz="48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tt-RU" sz="48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48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4800" b="1" i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sz="4800" i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92696"/>
            <a:ext cx="828092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Сыйныф почмаклары</a:t>
            </a:r>
            <a:r>
              <a:rPr lang="tt-RU" sz="3200" b="1" i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tt-RU" sz="3200" b="1" i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tt-RU" sz="2000" b="1" i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5-Яшьлек  </a:t>
            </a:r>
            <a: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“Яшьлек килә уйный көлә”</a:t>
            </a:r>
          </a:p>
          <a:p>
            <a: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6а- Җиһан “Алга яңа үрләргә”</a:t>
            </a:r>
          </a:p>
          <a:p>
            <a: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6б Дуслык “Кайда дуслык шунда тынычлык”</a:t>
            </a:r>
          </a:p>
          <a:p>
            <a: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7а Җиһангирлар “ Әле җирдә яшәсәктә</a:t>
            </a:r>
          </a:p>
          <a:p>
            <a: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Күккә тарата йөрәкләр</a:t>
            </a:r>
          </a:p>
          <a:p>
            <a: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Гагариннар кебек кою</a:t>
            </a:r>
          </a:p>
          <a:p>
            <a: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Булу безнең теләкләр”</a:t>
            </a:r>
          </a:p>
          <a:p>
            <a: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7б   Аллые паруса   Ветер дует паруса</a:t>
            </a:r>
          </a:p>
          <a:p>
            <a: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Юность верить чудеса</a:t>
            </a:r>
          </a:p>
          <a:p>
            <a: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   Кристалл     Кем бы в жизни ты не стал, будь</a:t>
            </a:r>
            <a:r>
              <a:rPr lang="ru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честным чистым как кристалл</a:t>
            </a:r>
            <a: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br>
              <a:rPr lang="tt-RU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6106690"/>
          </a:xfrm>
        </p:spPr>
        <p:txBody>
          <a:bodyPr/>
          <a:lstStyle/>
          <a:p>
            <a:pPr eaLnBrk="1" hangingPunct="1">
              <a:defRPr/>
            </a:pPr>
            <a:endParaRPr lang="ru-RU" sz="3200" i="1" dirty="0" smtClean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3999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5860" y="2967335"/>
            <a:ext cx="80922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Ветераннар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бел</a:t>
            </a:r>
            <a:r>
              <a:rPr lang="tt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ән эш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6474" y="188640"/>
            <a:ext cx="8291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t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Ветераннар  белән эш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212976"/>
            <a:ext cx="4433522" cy="33251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4538" y="1680883"/>
            <a:ext cx="4877313" cy="36579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59" y="1031563"/>
            <a:ext cx="3792340" cy="28442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DF3507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3200" b="1" i="1" dirty="0" smtClean="0"/>
              <a:t>Без </a:t>
            </a:r>
            <a:r>
              <a:rPr lang="ru-RU" sz="3200" b="1" i="1" dirty="0" err="1" smtClean="0"/>
              <a:t>тимурчылар</a:t>
            </a:r>
            <a:r>
              <a:rPr lang="ru-RU" sz="3200" b="1" i="1" dirty="0" smtClean="0"/>
              <a:t> </a:t>
            </a:r>
            <a:r>
              <a:rPr lang="tt-RU" sz="3200" b="1" i="1" dirty="0" smtClean="0"/>
              <a:t>һәрдаим ярдәм итәбез.</a:t>
            </a:r>
            <a:endParaRPr lang="ru-RU" sz="3200" b="1" i="1" dirty="0" smtClean="0"/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026" name="Picture 2" descr="https://aznakaevo-rt.ru/images/uploads/news/2022/2/7/124e26ad96226efed59c7ebf82fe166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4155777" cy="311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936244"/>
            <a:ext cx="3385319" cy="2535683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430</TotalTime>
  <Words>79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Book Antiqua</vt:lpstr>
      <vt:lpstr>Calibri</vt:lpstr>
      <vt:lpstr>Century Schoolbook</vt:lpstr>
      <vt:lpstr>Rage Italic</vt:lpstr>
      <vt:lpstr>Rockwell Extra Bold</vt:lpstr>
      <vt:lpstr>Times New Roman</vt:lpstr>
      <vt:lpstr>Wingdings</vt:lpstr>
      <vt:lpstr>Wingdings 2</vt:lpstr>
      <vt:lpstr>Эркер</vt:lpstr>
      <vt:lpstr>   Татарстан Республикасы Арча муниципаль районы Габдрахманова С.З.исемендәге  Яңа Кенәр гомуми белем бирү мәктәбенең «Акчарлак» исемендәге дружина  </vt:lpstr>
      <vt:lpstr>Презентация PowerPoint</vt:lpstr>
      <vt:lpstr>әхлаклы, физик яктан сәләмәт, иҗади эшчәнлеккә сәләтле укучылар  тәрбияләү</vt:lpstr>
      <vt:lpstr>   Дружинаның бурычлары:   һәр балада яхшы булырга, күп белергә омтылыш  тудыру, кыенлыкларны җиңәргә өйрәтү.Халкыбызның йолаларына һәм гореф-гадәтләренә мәхәббәт тәрбияләү.   </vt:lpstr>
      <vt:lpstr> Варисларның девизы :     “Туган ил, мәрхәмәтлек һәм гаделлек өчен!”</vt:lpstr>
      <vt:lpstr>Методы работы дружины</vt:lpstr>
      <vt:lpstr>                         </vt:lpstr>
      <vt:lpstr>Презентация PowerPoint</vt:lpstr>
      <vt:lpstr>Презентация PowerPoint</vt:lpstr>
      <vt:lpstr>Презентация PowerPoint</vt:lpstr>
      <vt:lpstr>Без тимурчылар һәрдаим ярдәм итәбез.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 «Моя детская организация</dc:title>
  <dc:creator>Анатолий</dc:creator>
  <cp:lastModifiedBy>Миляуша Мустафина</cp:lastModifiedBy>
  <cp:revision>22</cp:revision>
  <dcterms:created xsi:type="dcterms:W3CDTF">2013-02-03T11:40:02Z</dcterms:created>
  <dcterms:modified xsi:type="dcterms:W3CDTF">2024-02-20T07:21:40Z</dcterms:modified>
</cp:coreProperties>
</file>